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889750" cy="100218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3" userDrawn="1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B911"/>
    <a:srgbClr val="FDCB00"/>
    <a:srgbClr val="6B36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8216" autoAdjust="0"/>
    <p:restoredTop sz="94660"/>
  </p:normalViewPr>
  <p:slideViewPr>
    <p:cSldViewPr snapToGrid="0">
      <p:cViewPr varScale="1">
        <p:scale>
          <a:sx n="80" d="100"/>
          <a:sy n="80" d="100"/>
        </p:scale>
        <p:origin x="3786" y="96"/>
      </p:cViewPr>
      <p:guideLst>
        <p:guide orient="horz" pos="1623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ndergarten Oeblarn" userId="c375891fbc803d9b" providerId="LiveId" clId="{C619CAC8-57E7-4839-B1B7-D515163441FE}"/>
    <pc:docChg chg="custSel delSld modSld">
      <pc:chgData name="Kindergarten Oeblarn" userId="c375891fbc803d9b" providerId="LiveId" clId="{C619CAC8-57E7-4839-B1B7-D515163441FE}" dt="2024-10-30T08:48:02.386" v="26" actId="2696"/>
      <pc:docMkLst>
        <pc:docMk/>
      </pc:docMkLst>
      <pc:sldChg chg="delSp modSp del mod">
        <pc:chgData name="Kindergarten Oeblarn" userId="c375891fbc803d9b" providerId="LiveId" clId="{C619CAC8-57E7-4839-B1B7-D515163441FE}" dt="2024-10-30T08:48:02.386" v="26" actId="2696"/>
        <pc:sldMkLst>
          <pc:docMk/>
          <pc:sldMk cId="1034022011" sldId="256"/>
        </pc:sldMkLst>
        <pc:spChg chg="del mod">
          <ac:chgData name="Kindergarten Oeblarn" userId="c375891fbc803d9b" providerId="LiveId" clId="{C619CAC8-57E7-4839-B1B7-D515163441FE}" dt="2024-10-30T08:43:37.588" v="20" actId="478"/>
          <ac:spMkLst>
            <pc:docMk/>
            <pc:sldMk cId="1034022011" sldId="256"/>
            <ac:spMk id="33" creationId="{4ABD2224-6BBA-4883-9B54-B42CF25690A1}"/>
          </ac:spMkLst>
        </pc:spChg>
        <pc:spChg chg="del mod">
          <ac:chgData name="Kindergarten Oeblarn" userId="c375891fbc803d9b" providerId="LiveId" clId="{C619CAC8-57E7-4839-B1B7-D515163441FE}" dt="2024-10-30T08:43:47.873" v="23" actId="478"/>
          <ac:spMkLst>
            <pc:docMk/>
            <pc:sldMk cId="1034022011" sldId="256"/>
            <ac:spMk id="67" creationId="{AD8CF7A9-6764-4673-A880-C06566FEA9B9}"/>
          </ac:spMkLst>
        </pc:spChg>
        <pc:spChg chg="del">
          <ac:chgData name="Kindergarten Oeblarn" userId="c375891fbc803d9b" providerId="LiveId" clId="{C619CAC8-57E7-4839-B1B7-D515163441FE}" dt="2024-10-30T08:43:49.953" v="25" actId="478"/>
          <ac:spMkLst>
            <pc:docMk/>
            <pc:sldMk cId="1034022011" sldId="256"/>
            <ac:spMk id="72" creationId="{3407B7C8-804C-46DD-8B60-ECA42477381D}"/>
          </ac:spMkLst>
        </pc:spChg>
        <pc:spChg chg="del">
          <ac:chgData name="Kindergarten Oeblarn" userId="c375891fbc803d9b" providerId="LiveId" clId="{C619CAC8-57E7-4839-B1B7-D515163441FE}" dt="2024-10-30T08:43:40.583" v="21" actId="478"/>
          <ac:spMkLst>
            <pc:docMk/>
            <pc:sldMk cId="1034022011" sldId="256"/>
            <ac:spMk id="73" creationId="{114210A2-4366-4776-863E-E7F28002C568}"/>
          </ac:spMkLst>
        </pc:spChg>
        <pc:picChg chg="del">
          <ac:chgData name="Kindergarten Oeblarn" userId="c375891fbc803d9b" providerId="LiveId" clId="{C619CAC8-57E7-4839-B1B7-D515163441FE}" dt="2024-10-30T08:43:33.657" v="18" actId="478"/>
          <ac:picMkLst>
            <pc:docMk/>
            <pc:sldMk cId="1034022011" sldId="256"/>
            <ac:picMk id="2" creationId="{ABAFE274-3EAA-4135-B0EE-6F9F6384ACEF}"/>
          </ac:picMkLst>
        </pc:picChg>
        <pc:cxnChg chg="del">
          <ac:chgData name="Kindergarten Oeblarn" userId="c375891fbc803d9b" providerId="LiveId" clId="{C619CAC8-57E7-4839-B1B7-D515163441FE}" dt="2024-10-30T08:43:48.977" v="24" actId="478"/>
          <ac:cxnSpMkLst>
            <pc:docMk/>
            <pc:sldMk cId="1034022011" sldId="256"/>
            <ac:cxnSpMk id="16" creationId="{3CBD6B74-028B-4BEB-9E3F-A9603FB7C760}"/>
          </ac:cxnSpMkLst>
        </pc:cxnChg>
        <pc:cxnChg chg="del">
          <ac:chgData name="Kindergarten Oeblarn" userId="c375891fbc803d9b" providerId="LiveId" clId="{C619CAC8-57E7-4839-B1B7-D515163441FE}" dt="2024-10-30T08:43:40.583" v="21" actId="478"/>
          <ac:cxnSpMkLst>
            <pc:docMk/>
            <pc:sldMk cId="1034022011" sldId="256"/>
            <ac:cxnSpMk id="77" creationId="{EF07D595-0F6D-4E1C-8DB9-CF3910960DBE}"/>
          </ac:cxnSpMkLst>
        </pc:cxnChg>
      </pc:sldChg>
      <pc:sldChg chg="addSp modSp mod">
        <pc:chgData name="Kindergarten Oeblarn" userId="c375891fbc803d9b" providerId="LiveId" clId="{C619CAC8-57E7-4839-B1B7-D515163441FE}" dt="2024-10-30T08:34:07.794" v="17" actId="1076"/>
        <pc:sldMkLst>
          <pc:docMk/>
          <pc:sldMk cId="3982725970" sldId="258"/>
        </pc:sldMkLst>
        <pc:spChg chg="mod">
          <ac:chgData name="Kindergarten Oeblarn" userId="c375891fbc803d9b" providerId="LiveId" clId="{C619CAC8-57E7-4839-B1B7-D515163441FE}" dt="2024-10-30T08:33:57.254" v="14" actId="20577"/>
          <ac:spMkLst>
            <pc:docMk/>
            <pc:sldMk cId="3982725970" sldId="258"/>
            <ac:spMk id="4" creationId="{00000000-0000-0000-0000-000000000000}"/>
          </ac:spMkLst>
        </pc:spChg>
        <pc:picChg chg="add mod">
          <ac:chgData name="Kindergarten Oeblarn" userId="c375891fbc803d9b" providerId="LiveId" clId="{C619CAC8-57E7-4839-B1B7-D515163441FE}" dt="2024-10-30T08:34:07.794" v="17" actId="1076"/>
          <ac:picMkLst>
            <pc:docMk/>
            <pc:sldMk cId="3982725970" sldId="258"/>
            <ac:picMk id="5" creationId="{FD3FB9D0-C62E-CABA-96A8-AA1EBE46C3A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EF3D1-7E18-4DF3-9447-304502DEE55C}" type="datetimeFigureOut">
              <a:rPr lang="de-AT" smtClean="0"/>
              <a:t>30.10.2024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5CEB9-8408-43BD-85E7-E38202B5202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6990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EF3D1-7E18-4DF3-9447-304502DEE55C}" type="datetimeFigureOut">
              <a:rPr lang="de-AT" smtClean="0"/>
              <a:t>30.10.2024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5CEB9-8408-43BD-85E7-E38202B5202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04404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EF3D1-7E18-4DF3-9447-304502DEE55C}" type="datetimeFigureOut">
              <a:rPr lang="de-AT" smtClean="0"/>
              <a:t>30.10.2024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5CEB9-8408-43BD-85E7-E38202B5202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05652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EF3D1-7E18-4DF3-9447-304502DEE55C}" type="datetimeFigureOut">
              <a:rPr lang="de-AT" smtClean="0"/>
              <a:t>30.10.2024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5CEB9-8408-43BD-85E7-E38202B5202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52966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EF3D1-7E18-4DF3-9447-304502DEE55C}" type="datetimeFigureOut">
              <a:rPr lang="de-AT" smtClean="0"/>
              <a:t>30.10.2024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5CEB9-8408-43BD-85E7-E38202B5202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21288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EF3D1-7E18-4DF3-9447-304502DEE55C}" type="datetimeFigureOut">
              <a:rPr lang="de-AT" smtClean="0"/>
              <a:t>30.10.2024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5CEB9-8408-43BD-85E7-E38202B5202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5090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EF3D1-7E18-4DF3-9447-304502DEE55C}" type="datetimeFigureOut">
              <a:rPr lang="de-AT" smtClean="0"/>
              <a:t>30.10.2024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5CEB9-8408-43BD-85E7-E38202B5202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0024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EF3D1-7E18-4DF3-9447-304502DEE55C}" type="datetimeFigureOut">
              <a:rPr lang="de-AT" smtClean="0"/>
              <a:t>30.10.2024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5CEB9-8408-43BD-85E7-E38202B5202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79956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EF3D1-7E18-4DF3-9447-304502DEE55C}" type="datetimeFigureOut">
              <a:rPr lang="de-AT" smtClean="0"/>
              <a:t>30.10.2024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5CEB9-8408-43BD-85E7-E38202B5202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95105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EF3D1-7E18-4DF3-9447-304502DEE55C}" type="datetimeFigureOut">
              <a:rPr lang="de-AT" smtClean="0"/>
              <a:t>30.10.2024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5CEB9-8408-43BD-85E7-E38202B5202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69607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EF3D1-7E18-4DF3-9447-304502DEE55C}" type="datetimeFigureOut">
              <a:rPr lang="de-AT" smtClean="0"/>
              <a:t>30.10.2024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5CEB9-8408-43BD-85E7-E38202B5202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57888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EF3D1-7E18-4DF3-9447-304502DEE55C}" type="datetimeFigureOut">
              <a:rPr lang="de-AT" smtClean="0"/>
              <a:t>30.10.2024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5CEB9-8408-43BD-85E7-E38202B5202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58950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webp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96316" y="107574"/>
            <a:ext cx="6667555" cy="9584610"/>
          </a:xfrm>
          <a:prstGeom prst="rect">
            <a:avLst/>
          </a:prstGeom>
          <a:solidFill>
            <a:schemeClr val="bg1"/>
          </a:solidFill>
          <a:ln w="22225">
            <a:solidFill>
              <a:srgbClr val="FDCB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AC54947A-CD73-4179-83AA-A6429A614B5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465" y="183243"/>
            <a:ext cx="671827" cy="671827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5B0612C6-A900-4D9C-BDEA-B39D5E7BD6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876" y="396191"/>
            <a:ext cx="1353546" cy="820248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323399" y="335946"/>
            <a:ext cx="54400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>
                <a:latin typeface="+mj-lt"/>
              </a:rPr>
              <a:t>    	Marktgemeinde Öblarn</a:t>
            </a:r>
          </a:p>
          <a:p>
            <a:r>
              <a:rPr lang="de-DE" sz="1600" b="1" dirty="0">
                <a:latin typeface="+mj-lt"/>
              </a:rPr>
              <a:t>     	Pfarrkindergarten </a:t>
            </a:r>
            <a:endParaRPr lang="de-AT" sz="1600" b="1" dirty="0">
              <a:latin typeface="+mj-lt"/>
            </a:endParaRPr>
          </a:p>
        </p:txBody>
      </p:sp>
      <p:sp>
        <p:nvSpPr>
          <p:cNvPr id="14" name="Textfeld 13"/>
          <p:cNvSpPr txBox="1"/>
          <p:nvPr/>
        </p:nvSpPr>
        <p:spPr>
          <a:xfrm>
            <a:off x="130669" y="9304762"/>
            <a:ext cx="6667555" cy="295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de-DE" sz="26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Bei Fragen wenden Sie sich bitte an die Leitung.</a:t>
            </a:r>
          </a:p>
        </p:txBody>
      </p:sp>
      <p:sp>
        <p:nvSpPr>
          <p:cNvPr id="22" name="Rechteck: abgerundete Ecken 21">
            <a:extLst>
              <a:ext uri="{FF2B5EF4-FFF2-40B4-BE49-F238E27FC236}">
                <a16:creationId xmlns:a16="http://schemas.microsoft.com/office/drawing/2014/main" id="{8C14F627-F593-4C42-963F-7DD756603A55}"/>
              </a:ext>
            </a:extLst>
          </p:cNvPr>
          <p:cNvSpPr/>
          <p:nvPr/>
        </p:nvSpPr>
        <p:spPr>
          <a:xfrm>
            <a:off x="96316" y="3749351"/>
            <a:ext cx="6667555" cy="1903554"/>
          </a:xfrm>
          <a:prstGeom prst="roundRect">
            <a:avLst/>
          </a:prstGeom>
          <a:solidFill>
            <a:srgbClr val="007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60652574-B77D-44CF-9613-A852630696F0}"/>
              </a:ext>
            </a:extLst>
          </p:cNvPr>
          <p:cNvSpPr txBox="1"/>
          <p:nvPr/>
        </p:nvSpPr>
        <p:spPr>
          <a:xfrm>
            <a:off x="615045" y="5777379"/>
            <a:ext cx="5634324" cy="365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de-AT" sz="2400" b="1" dirty="0">
                <a:solidFill>
                  <a:srgbClr val="007844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Vormerkung ab </a:t>
            </a:r>
            <a:r>
              <a:rPr lang="de-AT" sz="2400" b="1" u="sng" dirty="0">
                <a:solidFill>
                  <a:srgbClr val="007844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Mitte Jänner 2025 </a:t>
            </a:r>
            <a:r>
              <a:rPr lang="de-AT" sz="2400" b="1" dirty="0">
                <a:solidFill>
                  <a:srgbClr val="007844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möglich!</a:t>
            </a:r>
            <a:endParaRPr lang="de-DE" sz="2400" b="1" dirty="0">
              <a:solidFill>
                <a:srgbClr val="007844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1" name="Grafik 60">
            <a:extLst>
              <a:ext uri="{FF2B5EF4-FFF2-40B4-BE49-F238E27FC236}">
                <a16:creationId xmlns:a16="http://schemas.microsoft.com/office/drawing/2014/main" id="{82AB4BFE-5E6C-4345-82C8-595DB74129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70032" r="-61" b="4063"/>
          <a:stretch/>
        </p:blipFill>
        <p:spPr>
          <a:xfrm>
            <a:off x="111473" y="2453191"/>
            <a:ext cx="6650875" cy="1184056"/>
          </a:xfrm>
          <a:prstGeom prst="rect">
            <a:avLst/>
          </a:prstGeom>
        </p:spPr>
      </p:pic>
      <p:sp>
        <p:nvSpPr>
          <p:cNvPr id="62" name="Rechteck 61">
            <a:extLst>
              <a:ext uri="{FF2B5EF4-FFF2-40B4-BE49-F238E27FC236}">
                <a16:creationId xmlns:a16="http://schemas.microsoft.com/office/drawing/2014/main" id="{EDBC6E92-F4D5-40B8-B1A3-35F369090EA2}"/>
              </a:ext>
            </a:extLst>
          </p:cNvPr>
          <p:cNvSpPr/>
          <p:nvPr/>
        </p:nvSpPr>
        <p:spPr>
          <a:xfrm>
            <a:off x="469677" y="1948420"/>
            <a:ext cx="5925027" cy="1425181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F379370B-7665-4C2A-9606-1216ABD99459}"/>
              </a:ext>
            </a:extLst>
          </p:cNvPr>
          <p:cNvSpPr txBox="1"/>
          <p:nvPr/>
        </p:nvSpPr>
        <p:spPr>
          <a:xfrm>
            <a:off x="615045" y="2322588"/>
            <a:ext cx="4768018" cy="555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sz="6000" b="1" dirty="0">
                <a:latin typeface="+mj-lt"/>
                <a:ea typeface="Calibri Light" panose="020F0302020204030204" pitchFamily="34" charset="0"/>
                <a:cs typeface="Calibri Light" panose="020F0302020204030204" pitchFamily="34" charset="0"/>
              </a:rPr>
              <a:t>Vormerkung</a:t>
            </a:r>
          </a:p>
        </p:txBody>
      </p:sp>
      <p:sp>
        <p:nvSpPr>
          <p:cNvPr id="64" name="Textfeld 63">
            <a:extLst>
              <a:ext uri="{FF2B5EF4-FFF2-40B4-BE49-F238E27FC236}">
                <a16:creationId xmlns:a16="http://schemas.microsoft.com/office/drawing/2014/main" id="{00267CDF-D95D-415D-96ED-32EBFE558E0D}"/>
              </a:ext>
            </a:extLst>
          </p:cNvPr>
          <p:cNvSpPr txBox="1"/>
          <p:nvPr/>
        </p:nvSpPr>
        <p:spPr>
          <a:xfrm>
            <a:off x="615045" y="2800230"/>
            <a:ext cx="6183179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sz="2200" dirty="0">
                <a:latin typeface="+mj-lt"/>
                <a:ea typeface="Calibri Light" panose="020F0302020204030204" pitchFamily="34" charset="0"/>
                <a:cs typeface="Calibri Light" panose="020F0302020204030204" pitchFamily="34" charset="0"/>
              </a:rPr>
              <a:t>Kinderbildungs- und -</a:t>
            </a:r>
            <a:r>
              <a:rPr lang="de-DE" sz="2200" dirty="0" err="1">
                <a:latin typeface="+mj-lt"/>
                <a:ea typeface="Calibri Light" panose="020F0302020204030204" pitchFamily="34" charset="0"/>
                <a:cs typeface="Calibri Light" panose="020F0302020204030204" pitchFamily="34" charset="0"/>
              </a:rPr>
              <a:t>betreuungsjahr</a:t>
            </a:r>
            <a:r>
              <a:rPr lang="de-DE" sz="2200" dirty="0">
                <a:latin typeface="+mj-lt"/>
                <a:ea typeface="Calibri Light" panose="020F0302020204030204" pitchFamily="34" charset="0"/>
                <a:cs typeface="Calibri Light" panose="020F0302020204030204" pitchFamily="34" charset="0"/>
              </a:rPr>
              <a:t> 2025/2026</a:t>
            </a: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CA1F9DDA-F990-4B58-97EC-B2C982F4DBFE}"/>
              </a:ext>
            </a:extLst>
          </p:cNvPr>
          <p:cNvSpPr/>
          <p:nvPr/>
        </p:nvSpPr>
        <p:spPr>
          <a:xfrm>
            <a:off x="96316" y="3508390"/>
            <a:ext cx="6667555" cy="547858"/>
          </a:xfrm>
          <a:prstGeom prst="rect">
            <a:avLst/>
          </a:prstGeom>
          <a:solidFill>
            <a:srgbClr val="007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654F1C65-C363-4102-B5CD-3BF463B570B4}"/>
              </a:ext>
            </a:extLst>
          </p:cNvPr>
          <p:cNvSpPr txBox="1"/>
          <p:nvPr/>
        </p:nvSpPr>
        <p:spPr>
          <a:xfrm>
            <a:off x="271386" y="3892325"/>
            <a:ext cx="475805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AT" sz="2400" b="1" dirty="0">
                <a:solidFill>
                  <a:srgbClr val="97B91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    </a:t>
            </a:r>
            <a:r>
              <a:rPr lang="de-AT" sz="24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Online-Vormerkung im</a:t>
            </a:r>
            <a:br>
              <a:rPr lang="de-AT" sz="24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de-AT" sz="2400" b="1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Kinderportal des Landes Steiermark</a:t>
            </a:r>
            <a:r>
              <a:rPr lang="de-AT" sz="24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:</a:t>
            </a:r>
            <a:endParaRPr lang="de-DE" sz="2400" dirty="0">
              <a:solidFill>
                <a:schemeClr val="bg1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5" name="Rechteck: abgerundete Ecken 24">
            <a:extLst>
              <a:ext uri="{FF2B5EF4-FFF2-40B4-BE49-F238E27FC236}">
                <a16:creationId xmlns:a16="http://schemas.microsoft.com/office/drawing/2014/main" id="{89745998-B381-48DA-94A0-FC1D98E720FA}"/>
              </a:ext>
            </a:extLst>
          </p:cNvPr>
          <p:cNvSpPr/>
          <p:nvPr/>
        </p:nvSpPr>
        <p:spPr>
          <a:xfrm>
            <a:off x="391165" y="4754962"/>
            <a:ext cx="4316135" cy="500643"/>
          </a:xfrm>
          <a:prstGeom prst="roundRect">
            <a:avLst/>
          </a:prstGeom>
          <a:solidFill>
            <a:srgbClr val="97B9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3200" b="1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kinderportal.stmk.gv.at</a:t>
            </a:r>
            <a:endParaRPr lang="de-AT" sz="3200" dirty="0"/>
          </a:p>
        </p:txBody>
      </p:sp>
      <p:pic>
        <p:nvPicPr>
          <p:cNvPr id="26" name="Grafik 25">
            <a:extLst>
              <a:ext uri="{FF2B5EF4-FFF2-40B4-BE49-F238E27FC236}">
                <a16:creationId xmlns:a16="http://schemas.microsoft.com/office/drawing/2014/main" id="{35EFF54C-3223-4AFE-A070-6D0D34781C6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392" y="3742784"/>
            <a:ext cx="1634386" cy="1634386"/>
          </a:xfrm>
          <a:prstGeom prst="rect">
            <a:avLst/>
          </a:prstGeom>
        </p:spPr>
      </p:pic>
      <p:sp>
        <p:nvSpPr>
          <p:cNvPr id="66" name="Textfeld 65">
            <a:extLst>
              <a:ext uri="{FF2B5EF4-FFF2-40B4-BE49-F238E27FC236}">
                <a16:creationId xmlns:a16="http://schemas.microsoft.com/office/drawing/2014/main" id="{41E5F1B9-2074-404C-9DC0-C0FDFC23C675}"/>
              </a:ext>
            </a:extLst>
          </p:cNvPr>
          <p:cNvSpPr txBox="1"/>
          <p:nvPr/>
        </p:nvSpPr>
        <p:spPr>
          <a:xfrm>
            <a:off x="130669" y="6749092"/>
            <a:ext cx="6667555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de-DE" sz="2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Pfarrkindergarten Öblarn</a:t>
            </a:r>
          </a:p>
          <a:p>
            <a:pPr algn="ctr">
              <a:lnSpc>
                <a:spcPts val="2800"/>
              </a:lnSpc>
            </a:pPr>
            <a:r>
              <a:rPr lang="de-DE" sz="2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Marktgemeinde Öblarn</a:t>
            </a:r>
          </a:p>
          <a:p>
            <a:pPr algn="ctr">
              <a:lnSpc>
                <a:spcPts val="2800"/>
              </a:lnSpc>
            </a:pPr>
            <a:r>
              <a:rPr lang="de-DE" sz="2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Öblarn 35, 8960 Öblarn</a:t>
            </a:r>
          </a:p>
          <a:p>
            <a:pPr algn="ctr">
              <a:lnSpc>
                <a:spcPts val="2800"/>
              </a:lnSpc>
            </a:pPr>
            <a:r>
              <a:rPr lang="de-DE" sz="2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0676/87425820, kiga.oeblarn@kib3.at</a:t>
            </a:r>
            <a:br>
              <a:rPr lang="de-DE" sz="2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de-DE" sz="2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kiga-oeblarn.kib3.at 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E8809EE-E05C-433C-B6E2-085037563030}"/>
              </a:ext>
            </a:extLst>
          </p:cNvPr>
          <p:cNvSpPr txBox="1"/>
          <p:nvPr/>
        </p:nvSpPr>
        <p:spPr>
          <a:xfrm>
            <a:off x="271387" y="3908704"/>
            <a:ext cx="1600379" cy="45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de-AT" sz="4400" b="1" dirty="0">
                <a:solidFill>
                  <a:srgbClr val="97B91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NEU! </a:t>
            </a:r>
            <a:endParaRPr lang="de-DE" dirty="0">
              <a:solidFill>
                <a:schemeClr val="bg1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FD3FB9D0-C62E-CABA-96A8-AA1EBE46C3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77" y="326171"/>
            <a:ext cx="380732" cy="380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725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rgbClr val="FF0000"/>
          </a:solidFill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ctr">
          <a:lnSpc>
            <a:spcPts val="1200"/>
          </a:lnSpc>
          <a:defRPr sz="900" b="1" dirty="0" smtClean="0">
            <a:latin typeface="Calibri Light" panose="020F0302020204030204" pitchFamily="34" charset="0"/>
            <a:ea typeface="Calibri Light" panose="020F0302020204030204" pitchFamily="34" charset="0"/>
            <a:cs typeface="Calibri Light" panose="020F030202020403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72</Words>
  <Application>Microsoft Office PowerPoint</Application>
  <PresentationFormat>A4-Papier (210 x 297 mm)</PresentationFormat>
  <Paragraphs>13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PowerPoint-Präsentation</vt:lpstr>
    </vt:vector>
  </TitlesOfParts>
  <Company>DIOGRZ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Bianca Rucker</dc:creator>
  <cp:lastModifiedBy>Martina Kukula</cp:lastModifiedBy>
  <cp:revision>33</cp:revision>
  <cp:lastPrinted>2024-10-30T08:41:42Z</cp:lastPrinted>
  <dcterms:created xsi:type="dcterms:W3CDTF">2023-01-09T20:04:31Z</dcterms:created>
  <dcterms:modified xsi:type="dcterms:W3CDTF">2024-10-30T08:48:04Z</dcterms:modified>
</cp:coreProperties>
</file>